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6" r:id="rId6"/>
    <p:sldId id="267" r:id="rId7"/>
    <p:sldId id="268" r:id="rId8"/>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BAB9B-58CB-4B66-83AD-23E7250FC7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B077418-30C5-498A-9E29-0894E34F60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9D7D08-5FAF-4479-AFF1-2E71E389F96D}"/>
              </a:ext>
            </a:extLst>
          </p:cNvPr>
          <p:cNvSpPr>
            <a:spLocks noGrp="1"/>
          </p:cNvSpPr>
          <p:nvPr>
            <p:ph type="dt" sz="half" idx="10"/>
          </p:nvPr>
        </p:nvSpPr>
        <p:spPr/>
        <p:txBody>
          <a:bodyPr/>
          <a:lstStyle/>
          <a:p>
            <a:fld id="{E2048C5B-4E82-4CE1-8B44-1925A389755E}" type="datetimeFigureOut">
              <a:rPr lang="en-US" smtClean="0"/>
              <a:t>2/3/2022</a:t>
            </a:fld>
            <a:endParaRPr lang="en-US"/>
          </a:p>
        </p:txBody>
      </p:sp>
      <p:sp>
        <p:nvSpPr>
          <p:cNvPr id="5" name="Footer Placeholder 4">
            <a:extLst>
              <a:ext uri="{FF2B5EF4-FFF2-40B4-BE49-F238E27FC236}">
                <a16:creationId xmlns:a16="http://schemas.microsoft.com/office/drawing/2014/main" id="{F03E6099-08FF-49A1-9DC8-6D54646CA9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DB3321-A187-4888-BB98-D95921FC4DCA}"/>
              </a:ext>
            </a:extLst>
          </p:cNvPr>
          <p:cNvSpPr>
            <a:spLocks noGrp="1"/>
          </p:cNvSpPr>
          <p:nvPr>
            <p:ph type="sldNum" sz="quarter" idx="12"/>
          </p:nvPr>
        </p:nvSpPr>
        <p:spPr/>
        <p:txBody>
          <a:bodyPr/>
          <a:lstStyle/>
          <a:p>
            <a:fld id="{753158A1-3FC5-4116-863A-C93E0D4D525E}" type="slidenum">
              <a:rPr lang="en-US" smtClean="0"/>
              <a:t>‹#›</a:t>
            </a:fld>
            <a:endParaRPr lang="en-US"/>
          </a:p>
        </p:txBody>
      </p:sp>
    </p:spTree>
    <p:extLst>
      <p:ext uri="{BB962C8B-B14F-4D97-AF65-F5344CB8AC3E}">
        <p14:creationId xmlns:p14="http://schemas.microsoft.com/office/powerpoint/2010/main" val="1306536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EB4F9-38BB-4363-B944-70128B3125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248A12-EACA-4429-AE4C-725762D08E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9D80CB-44B7-4166-898F-C6B26CC19370}"/>
              </a:ext>
            </a:extLst>
          </p:cNvPr>
          <p:cNvSpPr>
            <a:spLocks noGrp="1"/>
          </p:cNvSpPr>
          <p:nvPr>
            <p:ph type="dt" sz="half" idx="10"/>
          </p:nvPr>
        </p:nvSpPr>
        <p:spPr/>
        <p:txBody>
          <a:bodyPr/>
          <a:lstStyle/>
          <a:p>
            <a:fld id="{E2048C5B-4E82-4CE1-8B44-1925A389755E}" type="datetimeFigureOut">
              <a:rPr lang="en-US" smtClean="0"/>
              <a:t>2/3/2022</a:t>
            </a:fld>
            <a:endParaRPr lang="en-US"/>
          </a:p>
        </p:txBody>
      </p:sp>
      <p:sp>
        <p:nvSpPr>
          <p:cNvPr id="5" name="Footer Placeholder 4">
            <a:extLst>
              <a:ext uri="{FF2B5EF4-FFF2-40B4-BE49-F238E27FC236}">
                <a16:creationId xmlns:a16="http://schemas.microsoft.com/office/drawing/2014/main" id="{79BC7697-BE0E-48A2-9F53-450187BF47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1CD718-3305-4ECB-818C-D49F33734349}"/>
              </a:ext>
            </a:extLst>
          </p:cNvPr>
          <p:cNvSpPr>
            <a:spLocks noGrp="1"/>
          </p:cNvSpPr>
          <p:nvPr>
            <p:ph type="sldNum" sz="quarter" idx="12"/>
          </p:nvPr>
        </p:nvSpPr>
        <p:spPr/>
        <p:txBody>
          <a:bodyPr/>
          <a:lstStyle/>
          <a:p>
            <a:fld id="{753158A1-3FC5-4116-863A-C93E0D4D525E}" type="slidenum">
              <a:rPr lang="en-US" smtClean="0"/>
              <a:t>‹#›</a:t>
            </a:fld>
            <a:endParaRPr lang="en-US"/>
          </a:p>
        </p:txBody>
      </p:sp>
    </p:spTree>
    <p:extLst>
      <p:ext uri="{BB962C8B-B14F-4D97-AF65-F5344CB8AC3E}">
        <p14:creationId xmlns:p14="http://schemas.microsoft.com/office/powerpoint/2010/main" val="66678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CEA4F0-3ED3-4BA9-A116-E30A5366BE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FA2635-7394-4760-954B-6957090DF0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5AE6-42C9-4215-BED6-6CFFC6ED8D8E}"/>
              </a:ext>
            </a:extLst>
          </p:cNvPr>
          <p:cNvSpPr>
            <a:spLocks noGrp="1"/>
          </p:cNvSpPr>
          <p:nvPr>
            <p:ph type="dt" sz="half" idx="10"/>
          </p:nvPr>
        </p:nvSpPr>
        <p:spPr/>
        <p:txBody>
          <a:bodyPr/>
          <a:lstStyle/>
          <a:p>
            <a:fld id="{E2048C5B-4E82-4CE1-8B44-1925A389755E}" type="datetimeFigureOut">
              <a:rPr lang="en-US" smtClean="0"/>
              <a:t>2/3/2022</a:t>
            </a:fld>
            <a:endParaRPr lang="en-US"/>
          </a:p>
        </p:txBody>
      </p:sp>
      <p:sp>
        <p:nvSpPr>
          <p:cNvPr id="5" name="Footer Placeholder 4">
            <a:extLst>
              <a:ext uri="{FF2B5EF4-FFF2-40B4-BE49-F238E27FC236}">
                <a16:creationId xmlns:a16="http://schemas.microsoft.com/office/drawing/2014/main" id="{AAECCF50-3F83-48F9-9B24-A83F66330A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28C43A-3DE5-410F-B6C3-6775EA3F1A55}"/>
              </a:ext>
            </a:extLst>
          </p:cNvPr>
          <p:cNvSpPr>
            <a:spLocks noGrp="1"/>
          </p:cNvSpPr>
          <p:nvPr>
            <p:ph type="sldNum" sz="quarter" idx="12"/>
          </p:nvPr>
        </p:nvSpPr>
        <p:spPr/>
        <p:txBody>
          <a:bodyPr/>
          <a:lstStyle/>
          <a:p>
            <a:fld id="{753158A1-3FC5-4116-863A-C93E0D4D525E}" type="slidenum">
              <a:rPr lang="en-US" smtClean="0"/>
              <a:t>‹#›</a:t>
            </a:fld>
            <a:endParaRPr lang="en-US"/>
          </a:p>
        </p:txBody>
      </p:sp>
    </p:spTree>
    <p:extLst>
      <p:ext uri="{BB962C8B-B14F-4D97-AF65-F5344CB8AC3E}">
        <p14:creationId xmlns:p14="http://schemas.microsoft.com/office/powerpoint/2010/main" val="1865218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164F0-57F5-403C-A81D-904D423AEB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6C11C0-18AD-4D91-B3C2-7F3AB741F1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98AE0-BE2B-4A1B-AC90-F3E8DAC4E764}"/>
              </a:ext>
            </a:extLst>
          </p:cNvPr>
          <p:cNvSpPr>
            <a:spLocks noGrp="1"/>
          </p:cNvSpPr>
          <p:nvPr>
            <p:ph type="dt" sz="half" idx="10"/>
          </p:nvPr>
        </p:nvSpPr>
        <p:spPr/>
        <p:txBody>
          <a:bodyPr/>
          <a:lstStyle/>
          <a:p>
            <a:fld id="{E2048C5B-4E82-4CE1-8B44-1925A389755E}" type="datetimeFigureOut">
              <a:rPr lang="en-US" smtClean="0"/>
              <a:t>2/3/2022</a:t>
            </a:fld>
            <a:endParaRPr lang="en-US"/>
          </a:p>
        </p:txBody>
      </p:sp>
      <p:sp>
        <p:nvSpPr>
          <p:cNvPr id="5" name="Footer Placeholder 4">
            <a:extLst>
              <a:ext uri="{FF2B5EF4-FFF2-40B4-BE49-F238E27FC236}">
                <a16:creationId xmlns:a16="http://schemas.microsoft.com/office/drawing/2014/main" id="{691B0269-D5A6-44B6-8E30-69981C6BA8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8B236E-7710-4F43-8518-C8CA2F28900F}"/>
              </a:ext>
            </a:extLst>
          </p:cNvPr>
          <p:cNvSpPr>
            <a:spLocks noGrp="1"/>
          </p:cNvSpPr>
          <p:nvPr>
            <p:ph type="sldNum" sz="quarter" idx="12"/>
          </p:nvPr>
        </p:nvSpPr>
        <p:spPr/>
        <p:txBody>
          <a:bodyPr/>
          <a:lstStyle/>
          <a:p>
            <a:fld id="{753158A1-3FC5-4116-863A-C93E0D4D525E}" type="slidenum">
              <a:rPr lang="en-US" smtClean="0"/>
              <a:t>‹#›</a:t>
            </a:fld>
            <a:endParaRPr lang="en-US"/>
          </a:p>
        </p:txBody>
      </p:sp>
    </p:spTree>
    <p:extLst>
      <p:ext uri="{BB962C8B-B14F-4D97-AF65-F5344CB8AC3E}">
        <p14:creationId xmlns:p14="http://schemas.microsoft.com/office/powerpoint/2010/main" val="4004422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CF47C-A9C4-4F61-92FC-AC9C764C75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EF764A-DA65-4290-A679-563F6E94D7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62DA47-3292-43EF-AC66-6F8ACED98BFF}"/>
              </a:ext>
            </a:extLst>
          </p:cNvPr>
          <p:cNvSpPr>
            <a:spLocks noGrp="1"/>
          </p:cNvSpPr>
          <p:nvPr>
            <p:ph type="dt" sz="half" idx="10"/>
          </p:nvPr>
        </p:nvSpPr>
        <p:spPr/>
        <p:txBody>
          <a:bodyPr/>
          <a:lstStyle/>
          <a:p>
            <a:fld id="{E2048C5B-4E82-4CE1-8B44-1925A389755E}" type="datetimeFigureOut">
              <a:rPr lang="en-US" smtClean="0"/>
              <a:t>2/3/2022</a:t>
            </a:fld>
            <a:endParaRPr lang="en-US"/>
          </a:p>
        </p:txBody>
      </p:sp>
      <p:sp>
        <p:nvSpPr>
          <p:cNvPr id="5" name="Footer Placeholder 4">
            <a:extLst>
              <a:ext uri="{FF2B5EF4-FFF2-40B4-BE49-F238E27FC236}">
                <a16:creationId xmlns:a16="http://schemas.microsoft.com/office/drawing/2014/main" id="{A4E7DE46-7597-4D1B-8322-6704941C0C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2366C5-493F-49FB-AEFE-8E59F2DA8F99}"/>
              </a:ext>
            </a:extLst>
          </p:cNvPr>
          <p:cNvSpPr>
            <a:spLocks noGrp="1"/>
          </p:cNvSpPr>
          <p:nvPr>
            <p:ph type="sldNum" sz="quarter" idx="12"/>
          </p:nvPr>
        </p:nvSpPr>
        <p:spPr/>
        <p:txBody>
          <a:bodyPr/>
          <a:lstStyle/>
          <a:p>
            <a:fld id="{753158A1-3FC5-4116-863A-C93E0D4D525E}" type="slidenum">
              <a:rPr lang="en-US" smtClean="0"/>
              <a:t>‹#›</a:t>
            </a:fld>
            <a:endParaRPr lang="en-US"/>
          </a:p>
        </p:txBody>
      </p:sp>
    </p:spTree>
    <p:extLst>
      <p:ext uri="{BB962C8B-B14F-4D97-AF65-F5344CB8AC3E}">
        <p14:creationId xmlns:p14="http://schemas.microsoft.com/office/powerpoint/2010/main" val="4080412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97802-6C69-4A85-9EDD-A736EE351A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EE3766-6CB9-49C4-99A5-7053A71A54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2E0F4F-D810-4555-9E81-F5C986E74F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214247-C332-4B08-8A67-6E949667A334}"/>
              </a:ext>
            </a:extLst>
          </p:cNvPr>
          <p:cNvSpPr>
            <a:spLocks noGrp="1"/>
          </p:cNvSpPr>
          <p:nvPr>
            <p:ph type="dt" sz="half" idx="10"/>
          </p:nvPr>
        </p:nvSpPr>
        <p:spPr/>
        <p:txBody>
          <a:bodyPr/>
          <a:lstStyle/>
          <a:p>
            <a:fld id="{E2048C5B-4E82-4CE1-8B44-1925A389755E}" type="datetimeFigureOut">
              <a:rPr lang="en-US" smtClean="0"/>
              <a:t>2/3/2022</a:t>
            </a:fld>
            <a:endParaRPr lang="en-US"/>
          </a:p>
        </p:txBody>
      </p:sp>
      <p:sp>
        <p:nvSpPr>
          <p:cNvPr id="6" name="Footer Placeholder 5">
            <a:extLst>
              <a:ext uri="{FF2B5EF4-FFF2-40B4-BE49-F238E27FC236}">
                <a16:creationId xmlns:a16="http://schemas.microsoft.com/office/drawing/2014/main" id="{92B6C522-8797-440A-8D8A-2FA074905F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4C4731-5FCF-4756-B8E2-F497E1788384}"/>
              </a:ext>
            </a:extLst>
          </p:cNvPr>
          <p:cNvSpPr>
            <a:spLocks noGrp="1"/>
          </p:cNvSpPr>
          <p:nvPr>
            <p:ph type="sldNum" sz="quarter" idx="12"/>
          </p:nvPr>
        </p:nvSpPr>
        <p:spPr/>
        <p:txBody>
          <a:bodyPr/>
          <a:lstStyle/>
          <a:p>
            <a:fld id="{753158A1-3FC5-4116-863A-C93E0D4D525E}" type="slidenum">
              <a:rPr lang="en-US" smtClean="0"/>
              <a:t>‹#›</a:t>
            </a:fld>
            <a:endParaRPr lang="en-US"/>
          </a:p>
        </p:txBody>
      </p:sp>
    </p:spTree>
    <p:extLst>
      <p:ext uri="{BB962C8B-B14F-4D97-AF65-F5344CB8AC3E}">
        <p14:creationId xmlns:p14="http://schemas.microsoft.com/office/powerpoint/2010/main" val="666867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1008D-EF0A-4BAA-86A3-30AAE20E9E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8801B7-B7F2-47C5-A8A5-A910BB9DDE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364258-5274-4BF7-88B5-9507349ADB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280B9-8683-44BE-B59B-A0BF299DDB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4AE175-1FD4-4E25-96CD-DFCA228621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2F0C76-F412-466F-82ED-1F578EE771DE}"/>
              </a:ext>
            </a:extLst>
          </p:cNvPr>
          <p:cNvSpPr>
            <a:spLocks noGrp="1"/>
          </p:cNvSpPr>
          <p:nvPr>
            <p:ph type="dt" sz="half" idx="10"/>
          </p:nvPr>
        </p:nvSpPr>
        <p:spPr/>
        <p:txBody>
          <a:bodyPr/>
          <a:lstStyle/>
          <a:p>
            <a:fld id="{E2048C5B-4E82-4CE1-8B44-1925A389755E}" type="datetimeFigureOut">
              <a:rPr lang="en-US" smtClean="0"/>
              <a:t>2/3/2022</a:t>
            </a:fld>
            <a:endParaRPr lang="en-US"/>
          </a:p>
        </p:txBody>
      </p:sp>
      <p:sp>
        <p:nvSpPr>
          <p:cNvPr id="8" name="Footer Placeholder 7">
            <a:extLst>
              <a:ext uri="{FF2B5EF4-FFF2-40B4-BE49-F238E27FC236}">
                <a16:creationId xmlns:a16="http://schemas.microsoft.com/office/drawing/2014/main" id="{CF587334-73B6-4D01-9E1F-2E9DED08E6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835EAA-111C-4531-BE7D-0DB98F2ABE59}"/>
              </a:ext>
            </a:extLst>
          </p:cNvPr>
          <p:cNvSpPr>
            <a:spLocks noGrp="1"/>
          </p:cNvSpPr>
          <p:nvPr>
            <p:ph type="sldNum" sz="quarter" idx="12"/>
          </p:nvPr>
        </p:nvSpPr>
        <p:spPr/>
        <p:txBody>
          <a:bodyPr/>
          <a:lstStyle/>
          <a:p>
            <a:fld id="{753158A1-3FC5-4116-863A-C93E0D4D525E}" type="slidenum">
              <a:rPr lang="en-US" smtClean="0"/>
              <a:t>‹#›</a:t>
            </a:fld>
            <a:endParaRPr lang="en-US"/>
          </a:p>
        </p:txBody>
      </p:sp>
    </p:spTree>
    <p:extLst>
      <p:ext uri="{BB962C8B-B14F-4D97-AF65-F5344CB8AC3E}">
        <p14:creationId xmlns:p14="http://schemas.microsoft.com/office/powerpoint/2010/main" val="2953239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AED2C-63B0-4C61-9018-97CA3CAF21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3D9EDF-AA39-4D27-8FF0-B503FE39EB82}"/>
              </a:ext>
            </a:extLst>
          </p:cNvPr>
          <p:cNvSpPr>
            <a:spLocks noGrp="1"/>
          </p:cNvSpPr>
          <p:nvPr>
            <p:ph type="dt" sz="half" idx="10"/>
          </p:nvPr>
        </p:nvSpPr>
        <p:spPr/>
        <p:txBody>
          <a:bodyPr/>
          <a:lstStyle/>
          <a:p>
            <a:fld id="{E2048C5B-4E82-4CE1-8B44-1925A389755E}" type="datetimeFigureOut">
              <a:rPr lang="en-US" smtClean="0"/>
              <a:t>2/3/2022</a:t>
            </a:fld>
            <a:endParaRPr lang="en-US"/>
          </a:p>
        </p:txBody>
      </p:sp>
      <p:sp>
        <p:nvSpPr>
          <p:cNvPr id="4" name="Footer Placeholder 3">
            <a:extLst>
              <a:ext uri="{FF2B5EF4-FFF2-40B4-BE49-F238E27FC236}">
                <a16:creationId xmlns:a16="http://schemas.microsoft.com/office/drawing/2014/main" id="{77AD5A69-EC14-40FB-8CA3-DDFDF5D48E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A4F609-2342-49FB-8056-8B4DBD5572AC}"/>
              </a:ext>
            </a:extLst>
          </p:cNvPr>
          <p:cNvSpPr>
            <a:spLocks noGrp="1"/>
          </p:cNvSpPr>
          <p:nvPr>
            <p:ph type="sldNum" sz="quarter" idx="12"/>
          </p:nvPr>
        </p:nvSpPr>
        <p:spPr/>
        <p:txBody>
          <a:bodyPr/>
          <a:lstStyle/>
          <a:p>
            <a:fld id="{753158A1-3FC5-4116-863A-C93E0D4D525E}" type="slidenum">
              <a:rPr lang="en-US" smtClean="0"/>
              <a:t>‹#›</a:t>
            </a:fld>
            <a:endParaRPr lang="en-US"/>
          </a:p>
        </p:txBody>
      </p:sp>
    </p:spTree>
    <p:extLst>
      <p:ext uri="{BB962C8B-B14F-4D97-AF65-F5344CB8AC3E}">
        <p14:creationId xmlns:p14="http://schemas.microsoft.com/office/powerpoint/2010/main" val="3169379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9F7B35-C488-41E6-99A5-CD278054FE62}"/>
              </a:ext>
            </a:extLst>
          </p:cNvPr>
          <p:cNvSpPr>
            <a:spLocks noGrp="1"/>
          </p:cNvSpPr>
          <p:nvPr>
            <p:ph type="dt" sz="half" idx="10"/>
          </p:nvPr>
        </p:nvSpPr>
        <p:spPr/>
        <p:txBody>
          <a:bodyPr/>
          <a:lstStyle/>
          <a:p>
            <a:fld id="{E2048C5B-4E82-4CE1-8B44-1925A389755E}" type="datetimeFigureOut">
              <a:rPr lang="en-US" smtClean="0"/>
              <a:t>2/3/2022</a:t>
            </a:fld>
            <a:endParaRPr lang="en-US"/>
          </a:p>
        </p:txBody>
      </p:sp>
      <p:sp>
        <p:nvSpPr>
          <p:cNvPr id="3" name="Footer Placeholder 2">
            <a:extLst>
              <a:ext uri="{FF2B5EF4-FFF2-40B4-BE49-F238E27FC236}">
                <a16:creationId xmlns:a16="http://schemas.microsoft.com/office/drawing/2014/main" id="{CBAE93FC-F555-476B-B87D-194B9788B6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6D2C5F5-BEA0-45FD-B49A-6E913D5BC8C4}"/>
              </a:ext>
            </a:extLst>
          </p:cNvPr>
          <p:cNvSpPr>
            <a:spLocks noGrp="1"/>
          </p:cNvSpPr>
          <p:nvPr>
            <p:ph type="sldNum" sz="quarter" idx="12"/>
          </p:nvPr>
        </p:nvSpPr>
        <p:spPr/>
        <p:txBody>
          <a:bodyPr/>
          <a:lstStyle/>
          <a:p>
            <a:fld id="{753158A1-3FC5-4116-863A-C93E0D4D525E}" type="slidenum">
              <a:rPr lang="en-US" smtClean="0"/>
              <a:t>‹#›</a:t>
            </a:fld>
            <a:endParaRPr lang="en-US"/>
          </a:p>
        </p:txBody>
      </p:sp>
    </p:spTree>
    <p:extLst>
      <p:ext uri="{BB962C8B-B14F-4D97-AF65-F5344CB8AC3E}">
        <p14:creationId xmlns:p14="http://schemas.microsoft.com/office/powerpoint/2010/main" val="3276950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9346F-A364-4AA8-A9B3-D45E94B2A6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4CC92D-978A-4DB9-A49A-8EEDD1F64A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2849CD8-DAA6-4F48-9278-52BD15AB32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C13DCE-9655-4FCF-B3A0-FA10997B7102}"/>
              </a:ext>
            </a:extLst>
          </p:cNvPr>
          <p:cNvSpPr>
            <a:spLocks noGrp="1"/>
          </p:cNvSpPr>
          <p:nvPr>
            <p:ph type="dt" sz="half" idx="10"/>
          </p:nvPr>
        </p:nvSpPr>
        <p:spPr/>
        <p:txBody>
          <a:bodyPr/>
          <a:lstStyle/>
          <a:p>
            <a:fld id="{E2048C5B-4E82-4CE1-8B44-1925A389755E}" type="datetimeFigureOut">
              <a:rPr lang="en-US" smtClean="0"/>
              <a:t>2/3/2022</a:t>
            </a:fld>
            <a:endParaRPr lang="en-US"/>
          </a:p>
        </p:txBody>
      </p:sp>
      <p:sp>
        <p:nvSpPr>
          <p:cNvPr id="6" name="Footer Placeholder 5">
            <a:extLst>
              <a:ext uri="{FF2B5EF4-FFF2-40B4-BE49-F238E27FC236}">
                <a16:creationId xmlns:a16="http://schemas.microsoft.com/office/drawing/2014/main" id="{7F7931D8-D810-4A1D-9539-68DF380072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CE52D3-5143-4A0F-81F4-8A2E7A670EDC}"/>
              </a:ext>
            </a:extLst>
          </p:cNvPr>
          <p:cNvSpPr>
            <a:spLocks noGrp="1"/>
          </p:cNvSpPr>
          <p:nvPr>
            <p:ph type="sldNum" sz="quarter" idx="12"/>
          </p:nvPr>
        </p:nvSpPr>
        <p:spPr/>
        <p:txBody>
          <a:bodyPr/>
          <a:lstStyle/>
          <a:p>
            <a:fld id="{753158A1-3FC5-4116-863A-C93E0D4D525E}" type="slidenum">
              <a:rPr lang="en-US" smtClean="0"/>
              <a:t>‹#›</a:t>
            </a:fld>
            <a:endParaRPr lang="en-US"/>
          </a:p>
        </p:txBody>
      </p:sp>
    </p:spTree>
    <p:extLst>
      <p:ext uri="{BB962C8B-B14F-4D97-AF65-F5344CB8AC3E}">
        <p14:creationId xmlns:p14="http://schemas.microsoft.com/office/powerpoint/2010/main" val="2812096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6D298-3422-43C6-933B-AC802C7EFC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984D2D-BF3E-4172-B8E6-9CBD340C9B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BD0140-A975-491C-8055-7C1DC4953C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BCD4CF-F741-4709-8E91-EEDDBAFA7396}"/>
              </a:ext>
            </a:extLst>
          </p:cNvPr>
          <p:cNvSpPr>
            <a:spLocks noGrp="1"/>
          </p:cNvSpPr>
          <p:nvPr>
            <p:ph type="dt" sz="half" idx="10"/>
          </p:nvPr>
        </p:nvSpPr>
        <p:spPr/>
        <p:txBody>
          <a:bodyPr/>
          <a:lstStyle/>
          <a:p>
            <a:fld id="{E2048C5B-4E82-4CE1-8B44-1925A389755E}" type="datetimeFigureOut">
              <a:rPr lang="en-US" smtClean="0"/>
              <a:t>2/3/2022</a:t>
            </a:fld>
            <a:endParaRPr lang="en-US"/>
          </a:p>
        </p:txBody>
      </p:sp>
      <p:sp>
        <p:nvSpPr>
          <p:cNvPr id="6" name="Footer Placeholder 5">
            <a:extLst>
              <a:ext uri="{FF2B5EF4-FFF2-40B4-BE49-F238E27FC236}">
                <a16:creationId xmlns:a16="http://schemas.microsoft.com/office/drawing/2014/main" id="{0D1A794F-219A-43D1-8BA9-F970349C83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76EEAE-387F-482E-8CED-E84D87D992E4}"/>
              </a:ext>
            </a:extLst>
          </p:cNvPr>
          <p:cNvSpPr>
            <a:spLocks noGrp="1"/>
          </p:cNvSpPr>
          <p:nvPr>
            <p:ph type="sldNum" sz="quarter" idx="12"/>
          </p:nvPr>
        </p:nvSpPr>
        <p:spPr/>
        <p:txBody>
          <a:bodyPr/>
          <a:lstStyle/>
          <a:p>
            <a:fld id="{753158A1-3FC5-4116-863A-C93E0D4D525E}" type="slidenum">
              <a:rPr lang="en-US" smtClean="0"/>
              <a:t>‹#›</a:t>
            </a:fld>
            <a:endParaRPr lang="en-US"/>
          </a:p>
        </p:txBody>
      </p:sp>
    </p:spTree>
    <p:extLst>
      <p:ext uri="{BB962C8B-B14F-4D97-AF65-F5344CB8AC3E}">
        <p14:creationId xmlns:p14="http://schemas.microsoft.com/office/powerpoint/2010/main" val="63707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A37FEF-253B-4A33-BF62-A11B366B2C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B47145-0552-43A5-88D7-84B01ABEAB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8DC7F0-8C80-4BF8-87C2-3BEFE3CE40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048C5B-4E82-4CE1-8B44-1925A389755E}" type="datetimeFigureOut">
              <a:rPr lang="en-US" smtClean="0"/>
              <a:t>2/3/2022</a:t>
            </a:fld>
            <a:endParaRPr lang="en-US"/>
          </a:p>
        </p:txBody>
      </p:sp>
      <p:sp>
        <p:nvSpPr>
          <p:cNvPr id="5" name="Footer Placeholder 4">
            <a:extLst>
              <a:ext uri="{FF2B5EF4-FFF2-40B4-BE49-F238E27FC236}">
                <a16:creationId xmlns:a16="http://schemas.microsoft.com/office/drawing/2014/main" id="{4BFA067D-E3A0-4A03-B39A-5B09294445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7E496C-B8DC-4E81-8B76-97B6DFF5E9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3158A1-3FC5-4116-863A-C93E0D4D525E}" type="slidenum">
              <a:rPr lang="en-US" smtClean="0"/>
              <a:t>‹#›</a:t>
            </a:fld>
            <a:endParaRPr lang="en-US"/>
          </a:p>
        </p:txBody>
      </p:sp>
    </p:spTree>
    <p:extLst>
      <p:ext uri="{BB962C8B-B14F-4D97-AF65-F5344CB8AC3E}">
        <p14:creationId xmlns:p14="http://schemas.microsoft.com/office/powerpoint/2010/main" val="1791641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532432B-9839-4DAC-8240-1A7FE71BCF5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7999"/>
          </a:xfrm>
          <a:prstGeom prst="rect">
            <a:avLst/>
          </a:prstGeom>
        </p:spPr>
      </p:pic>
      <p:sp>
        <p:nvSpPr>
          <p:cNvPr id="5" name="Rectangle: Beveled 4">
            <a:extLst>
              <a:ext uri="{FF2B5EF4-FFF2-40B4-BE49-F238E27FC236}">
                <a16:creationId xmlns:a16="http://schemas.microsoft.com/office/drawing/2014/main" id="{34C561E9-6C22-4505-92CA-DDB827DD3E4C}"/>
              </a:ext>
            </a:extLst>
          </p:cNvPr>
          <p:cNvSpPr/>
          <p:nvPr/>
        </p:nvSpPr>
        <p:spPr>
          <a:xfrm>
            <a:off x="2712720" y="223520"/>
            <a:ext cx="6797040" cy="5648960"/>
          </a:xfrm>
          <a:prstGeom prst="bevel">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algn="ctr">
              <a:lnSpc>
                <a:spcPct val="107000"/>
              </a:lnSpc>
              <a:spcBef>
                <a:spcPts val="0"/>
              </a:spcBef>
              <a:spcAft>
                <a:spcPts val="800"/>
              </a:spcAft>
            </a:pPr>
            <a:r>
              <a:rPr lang="en-GB" sz="2000" b="1" dirty="0" err="1">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Aplicații</a:t>
            </a:r>
            <a:r>
              <a:rPr lang="en-GB"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 utile</a:t>
            </a:r>
            <a:endParaRPr lang="en-US"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GB" sz="2000" b="1" dirty="0" err="1">
                <a:solidFill>
                  <a:schemeClr val="accent5">
                    <a:lumMod val="50000"/>
                  </a:schemeClr>
                </a:solidFill>
                <a:latin typeface="Arial Black" panose="020B0A04020102020204" pitchFamily="34" charset="0"/>
                <a:ea typeface="Calibri" panose="020F0502020204030204" pitchFamily="34" charset="0"/>
                <a:cs typeface="Times New Roman" panose="02020603050405020304" pitchFamily="18" charset="0"/>
              </a:rPr>
              <a:t>s</a:t>
            </a:r>
            <a:r>
              <a:rPr lang="en-GB" sz="2000" b="1" dirty="0" err="1">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tudiate</a:t>
            </a:r>
            <a:r>
              <a:rPr lang="en-GB"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 la </a:t>
            </a:r>
            <a:r>
              <a:rPr lang="en-GB" sz="2000" b="1" dirty="0" err="1">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cursul</a:t>
            </a:r>
            <a:r>
              <a:rPr lang="en-GB"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a:t>
            </a:r>
            <a:endParaRPr lang="en-US"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GB"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 “There Is an App for That! </a:t>
            </a:r>
            <a:endParaRPr lang="en-US"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GB"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Exploring the Best Apps for Teaching and Student Learning”</a:t>
            </a:r>
          </a:p>
          <a:p>
            <a:pPr marL="0" marR="0" algn="ctr">
              <a:lnSpc>
                <a:spcPct val="107000"/>
              </a:lnSpc>
              <a:spcBef>
                <a:spcPts val="0"/>
              </a:spcBef>
              <a:spcAft>
                <a:spcPts val="800"/>
              </a:spcAft>
            </a:pPr>
            <a:r>
              <a:rPr lang="en-US" sz="2000" b="1" dirty="0">
                <a:solidFill>
                  <a:schemeClr val="accent5">
                    <a:lumMod val="50000"/>
                  </a:schemeClr>
                </a:solidFill>
                <a:latin typeface="Arial Black" panose="020B0A04020102020204" pitchFamily="34" charset="0"/>
                <a:ea typeface="Calibri" panose="020F0502020204030204" pitchFamily="34" charset="0"/>
                <a:cs typeface="Times New Roman" panose="02020603050405020304" pitchFamily="18" charset="0"/>
              </a:rPr>
              <a:t>di</a:t>
            </a:r>
            <a:r>
              <a:rPr lang="en-US"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n </a:t>
            </a:r>
            <a:r>
              <a:rPr lang="en-US" sz="2000" b="1" dirty="0" err="1">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cadrul</a:t>
            </a:r>
            <a:r>
              <a:rPr lang="en-US"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2000" b="1" dirty="0" err="1">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proiectului</a:t>
            </a:r>
            <a:r>
              <a:rPr lang="en-US"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 „S.P.E.R.- </a:t>
            </a:r>
            <a:r>
              <a:rPr lang="en-US" sz="2000" b="1" dirty="0" err="1">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Speranță</a:t>
            </a:r>
            <a:r>
              <a:rPr lang="en-US"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2000" b="1" dirty="0" err="1">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Pentru</a:t>
            </a:r>
            <a:r>
              <a:rPr lang="en-US"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2000" b="1" dirty="0" err="1">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Educația</a:t>
            </a:r>
            <a:r>
              <a:rPr lang="en-US"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2000" b="1" dirty="0" err="1">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Românească</a:t>
            </a:r>
            <a:r>
              <a:rPr lang="en-US"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2000" b="1" dirty="0" err="1">
                <a:solidFill>
                  <a:schemeClr val="accent5">
                    <a:lumMod val="50000"/>
                  </a:schemeClr>
                </a:solidFill>
                <a:latin typeface="Arial Black" panose="020B0A04020102020204" pitchFamily="34" charset="0"/>
                <a:ea typeface="Calibri" panose="020F0502020204030204" pitchFamily="34" charset="0"/>
                <a:cs typeface="Times New Roman" panose="02020603050405020304" pitchFamily="18" charset="0"/>
              </a:rPr>
              <a:t>p</a:t>
            </a:r>
            <a:r>
              <a:rPr lang="en-US" sz="2000" b="1" dirty="0" err="1">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roiect</a:t>
            </a:r>
            <a:r>
              <a:rPr lang="en-US"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2000" b="1" dirty="0" err="1">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finanţat</a:t>
            </a:r>
            <a:r>
              <a:rPr lang="en-US"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2000" b="1" dirty="0" err="1">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prin</a:t>
            </a:r>
            <a:r>
              <a:rPr lang="en-US"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2000" b="1" dirty="0" err="1">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Programul</a:t>
            </a:r>
            <a:r>
              <a:rPr lang="en-US"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 Erasmus+</a:t>
            </a:r>
            <a:endParaRPr lang="ro-RO" sz="2000" b="1"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lgn="r">
              <a:lnSpc>
                <a:spcPct val="107000"/>
              </a:lnSpc>
              <a:spcBef>
                <a:spcPts val="0"/>
              </a:spcBef>
              <a:spcAft>
                <a:spcPts val="800"/>
              </a:spcAft>
            </a:pPr>
            <a:endParaRPr lang="ro-RO"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lgn="r">
              <a:lnSpc>
                <a:spcPct val="107000"/>
              </a:lnSpc>
              <a:spcBef>
                <a:spcPts val="0"/>
              </a:spcBef>
              <a:spcAft>
                <a:spcPts val="800"/>
              </a:spcAft>
            </a:pPr>
            <a:endParaRPr lang="ro-RO" dirty="0">
              <a:solidFill>
                <a:schemeClr val="accent5">
                  <a:lumMod val="50000"/>
                </a:schemeClr>
              </a:solidFill>
              <a:latin typeface="Arial Black" panose="020B0A04020102020204" pitchFamily="34" charset="0"/>
              <a:ea typeface="Calibri" panose="020F0502020204030204" pitchFamily="34" charset="0"/>
              <a:cs typeface="Times New Roman" panose="02020603050405020304" pitchFamily="18" charset="0"/>
            </a:endParaRPr>
          </a:p>
          <a:p>
            <a:pPr marL="0" marR="0" algn="r">
              <a:lnSpc>
                <a:spcPct val="107000"/>
              </a:lnSpc>
              <a:spcBef>
                <a:spcPts val="0"/>
              </a:spcBef>
              <a:spcAft>
                <a:spcPts val="800"/>
              </a:spcAft>
            </a:pPr>
            <a:r>
              <a:rPr lang="ro-RO"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rPr>
              <a:t>Prof. </a:t>
            </a:r>
            <a:r>
              <a:rPr lang="ro-RO" dirty="0">
                <a:solidFill>
                  <a:schemeClr val="accent5">
                    <a:lumMod val="50000"/>
                  </a:schemeClr>
                </a:solidFill>
                <a:latin typeface="Arial Black" panose="020B0A04020102020204" pitchFamily="34" charset="0"/>
                <a:ea typeface="Calibri" panose="020F0502020204030204" pitchFamily="34" charset="0"/>
                <a:cs typeface="Times New Roman" panose="02020603050405020304" pitchFamily="18" charset="0"/>
              </a:rPr>
              <a:t>Șandor Corina Monica</a:t>
            </a:r>
            <a:endParaRPr lang="en-US" dirty="0">
              <a:solidFill>
                <a:schemeClr val="accent5">
                  <a:lumMod val="50000"/>
                </a:schemeClr>
              </a:solidFill>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522017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A03DD3F-887E-49F8-8369-C4B807DFC46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7999"/>
          </a:xfrm>
          <a:prstGeom prst="rect">
            <a:avLst/>
          </a:prstGeom>
        </p:spPr>
      </p:pic>
      <p:sp>
        <p:nvSpPr>
          <p:cNvPr id="3" name="Pentagon 2">
            <a:extLst>
              <a:ext uri="{FF2B5EF4-FFF2-40B4-BE49-F238E27FC236}">
                <a16:creationId xmlns:a16="http://schemas.microsoft.com/office/drawing/2014/main" id="{1AA5B25A-6A0A-4B8A-A2BE-3856D308BC09}"/>
              </a:ext>
            </a:extLst>
          </p:cNvPr>
          <p:cNvSpPr/>
          <p:nvPr/>
        </p:nvSpPr>
        <p:spPr>
          <a:xfrm>
            <a:off x="1168400" y="172720"/>
            <a:ext cx="10048240" cy="6177280"/>
          </a:xfrm>
          <a:prstGeom prst="pentagon">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algn="ctr">
              <a:lnSpc>
                <a:spcPct val="107000"/>
              </a:lnSpc>
              <a:spcBef>
                <a:spcPts val="0"/>
              </a:spcBef>
              <a:spcAft>
                <a:spcPts val="800"/>
              </a:spcAft>
            </a:pPr>
            <a:r>
              <a:rPr lang="ro-RO"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canva.com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ro-RO" sz="1800" dirty="0">
                <a:effectLst/>
                <a:latin typeface="Calibri" panose="020F0502020204030204" pitchFamily="34" charset="0"/>
                <a:ea typeface="Calibri" panose="020F0502020204030204" pitchFamily="34" charset="0"/>
                <a:cs typeface="Times New Roman" panose="02020603050405020304" pitchFamily="18" charset="0"/>
              </a:rPr>
              <a:t>	</a:t>
            </a:r>
            <a:r>
              <a:rPr lang="ro-RO" sz="1800" b="1" dirty="0" err="1">
                <a:effectLst/>
                <a:latin typeface="Calibri" panose="020F0502020204030204" pitchFamily="34" charset="0"/>
                <a:ea typeface="Calibri" panose="020F0502020204030204" pitchFamily="34" charset="0"/>
                <a:cs typeface="Times New Roman" panose="02020603050405020304" pitchFamily="18" charset="0"/>
              </a:rPr>
              <a:t>Canva</a:t>
            </a:r>
            <a:r>
              <a:rPr lang="ro-RO" sz="1800" b="1" dirty="0">
                <a:effectLst/>
                <a:latin typeface="Calibri" panose="020F0502020204030204" pitchFamily="34" charset="0"/>
                <a:ea typeface="Calibri" panose="020F0502020204030204" pitchFamily="34" charset="0"/>
                <a:cs typeface="Times New Roman" panose="02020603050405020304" pitchFamily="18" charset="0"/>
              </a:rPr>
              <a:t> este o platformă de design grafic, folosită pentru a crea prezentări, grafice, postere și alte documente cu conținut vizual. Aplicația conține șabloane ce pot fi folosite de utilizatori ca bază pentru creațiile lor. Interfața drag </a:t>
            </a:r>
            <a:r>
              <a:rPr lang="ro-RO" sz="1800" b="1" dirty="0" err="1">
                <a:effectLst/>
                <a:latin typeface="Calibri" panose="020F0502020204030204" pitchFamily="34" charset="0"/>
                <a:ea typeface="Calibri" panose="020F0502020204030204" pitchFamily="34" charset="0"/>
                <a:cs typeface="Times New Roman" panose="02020603050405020304" pitchFamily="18" charset="0"/>
              </a:rPr>
              <a:t>and</a:t>
            </a:r>
            <a:r>
              <a:rPr lang="ro-RO" sz="1800" b="1" dirty="0">
                <a:effectLst/>
                <a:latin typeface="Calibri" panose="020F0502020204030204" pitchFamily="34" charset="0"/>
                <a:ea typeface="Calibri" panose="020F0502020204030204" pitchFamily="34" charset="0"/>
                <a:cs typeface="Times New Roman" panose="02020603050405020304" pitchFamily="18" charset="0"/>
              </a:rPr>
              <a:t> </a:t>
            </a:r>
            <a:r>
              <a:rPr lang="ro-RO" sz="1800" b="1" dirty="0" err="1">
                <a:effectLst/>
                <a:latin typeface="Calibri" panose="020F0502020204030204" pitchFamily="34" charset="0"/>
                <a:ea typeface="Calibri" panose="020F0502020204030204" pitchFamily="34" charset="0"/>
                <a:cs typeface="Times New Roman" panose="02020603050405020304" pitchFamily="18" charset="0"/>
              </a:rPr>
              <a:t>drop</a:t>
            </a:r>
            <a:r>
              <a:rPr lang="ro-RO" sz="1800" b="1" dirty="0">
                <a:effectLst/>
                <a:latin typeface="Calibri" panose="020F0502020204030204" pitchFamily="34" charset="0"/>
                <a:ea typeface="Calibri" panose="020F0502020204030204" pitchFamily="34" charset="0"/>
                <a:cs typeface="Times New Roman" panose="02020603050405020304" pitchFamily="18" charset="0"/>
              </a:rPr>
              <a:t> face simplă și ușoară personalizarea șabloanelor.</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600120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A403A82-8AAA-4A1A-9507-95FA1BFF7CB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7999"/>
          </a:xfrm>
          <a:prstGeom prst="rect">
            <a:avLst/>
          </a:prstGeom>
        </p:spPr>
      </p:pic>
      <p:sp>
        <p:nvSpPr>
          <p:cNvPr id="3" name="Oval 2">
            <a:extLst>
              <a:ext uri="{FF2B5EF4-FFF2-40B4-BE49-F238E27FC236}">
                <a16:creationId xmlns:a16="http://schemas.microsoft.com/office/drawing/2014/main" id="{7F275A9D-6363-4912-8942-7A9A4738B752}"/>
              </a:ext>
            </a:extLst>
          </p:cNvPr>
          <p:cNvSpPr/>
          <p:nvPr/>
        </p:nvSpPr>
        <p:spPr>
          <a:xfrm>
            <a:off x="205105" y="193039"/>
            <a:ext cx="11338560" cy="647192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algn="ctr">
              <a:lnSpc>
                <a:spcPct val="107000"/>
              </a:lnSpc>
              <a:spcBef>
                <a:spcPts val="0"/>
              </a:spcBef>
              <a:spcAft>
                <a:spcPts val="800"/>
              </a:spcAft>
            </a:pPr>
            <a:r>
              <a:rPr lang="ro-RO"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wordwall.net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ro-RO" sz="1800" dirty="0">
                <a:effectLst/>
                <a:latin typeface="Calibri" panose="020F0502020204030204" pitchFamily="34" charset="0"/>
                <a:ea typeface="Calibri" panose="020F0502020204030204" pitchFamily="34" charset="0"/>
                <a:cs typeface="Times New Roman" panose="02020603050405020304" pitchFamily="18" charset="0"/>
              </a:rPr>
              <a:t>	</a:t>
            </a:r>
            <a:r>
              <a:rPr lang="ro-RO"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Aplicația </a:t>
            </a:r>
            <a:r>
              <a:rPr lang="ro-RO" sz="16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Wordwall</a:t>
            </a:r>
            <a:r>
              <a:rPr lang="ro-RO"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poate fi folosită atât pentru activități online interactive, cât și pentru fișe ce pot fi imprimate. 	</a:t>
            </a:r>
          </a:p>
          <a:p>
            <a:pPr marL="0" marR="0" algn="just">
              <a:lnSpc>
                <a:spcPct val="107000"/>
              </a:lnSpc>
              <a:spcBef>
                <a:spcPts val="0"/>
              </a:spcBef>
              <a:spcAft>
                <a:spcPts val="800"/>
              </a:spcAft>
            </a:pPr>
            <a:r>
              <a:rPr lang="ro-RO"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Materialele interactive pot fi folosite individual de elevi sau într-o activitate condusă de profesor prin participarea pe rând a elevilor în fața clasei.</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ro-RO"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Materialele imprimabile pot fi folosite ca activități individuale sau ca auxiliare pentru materialele interactive.</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ro-RO"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Activitățile sunt create folosind un sistem de șabloane. Acestea includ materiale clasice precum teste grilă, jocuri de cuvinte încrucișate precum și alte tipuri de jocuri ce pot face lecția mai atractivă.</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387950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F9E5A51-4306-4789-BA63-1CE2A15F84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7999"/>
          </a:xfrm>
          <a:prstGeom prst="rect">
            <a:avLst/>
          </a:prstGeom>
        </p:spPr>
      </p:pic>
      <p:sp>
        <p:nvSpPr>
          <p:cNvPr id="3" name="Teardrop 2">
            <a:extLst>
              <a:ext uri="{FF2B5EF4-FFF2-40B4-BE49-F238E27FC236}">
                <a16:creationId xmlns:a16="http://schemas.microsoft.com/office/drawing/2014/main" id="{A52ED366-839A-45AE-AE2E-D38E0EC37F39}"/>
              </a:ext>
            </a:extLst>
          </p:cNvPr>
          <p:cNvSpPr/>
          <p:nvPr/>
        </p:nvSpPr>
        <p:spPr>
          <a:xfrm>
            <a:off x="2255520" y="457200"/>
            <a:ext cx="7914640" cy="6126480"/>
          </a:xfrm>
          <a:prstGeom prst="teardrop">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algn="ctr">
              <a:lnSpc>
                <a:spcPct val="107000"/>
              </a:lnSpc>
              <a:spcBef>
                <a:spcPts val="0"/>
              </a:spcBef>
              <a:spcAft>
                <a:spcPts val="800"/>
              </a:spcAft>
            </a:pPr>
            <a:r>
              <a:rPr lang="ro-RO"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animoto.com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ro-RO" sz="1800" dirty="0">
                <a:effectLst/>
                <a:latin typeface="Calibri" panose="020F0502020204030204" pitchFamily="34" charset="0"/>
                <a:ea typeface="Calibri" panose="020F0502020204030204" pitchFamily="34" charset="0"/>
                <a:cs typeface="Times New Roman" panose="02020603050405020304" pitchFamily="18" charset="0"/>
              </a:rPr>
              <a:t>	</a:t>
            </a:r>
            <a:r>
              <a:rPr lang="ro-RO" sz="1800" b="1" dirty="0" err="1">
                <a:effectLst/>
                <a:latin typeface="Calibri" panose="020F0502020204030204" pitchFamily="34" charset="0"/>
                <a:ea typeface="Calibri" panose="020F0502020204030204" pitchFamily="34" charset="0"/>
                <a:cs typeface="Times New Roman" panose="02020603050405020304" pitchFamily="18" charset="0"/>
              </a:rPr>
              <a:t>Animoto</a:t>
            </a:r>
            <a:r>
              <a:rPr lang="ro-RO" sz="1800" b="1" dirty="0">
                <a:effectLst/>
                <a:latin typeface="Calibri" panose="020F0502020204030204" pitchFamily="34" charset="0"/>
                <a:ea typeface="Calibri" panose="020F0502020204030204" pitchFamily="34" charset="0"/>
                <a:cs typeface="Times New Roman" panose="02020603050405020304" pitchFamily="18" charset="0"/>
              </a:rPr>
              <a:t> este un editor pentru videoclipuri ușor de folosit. În aplicație poți încărca ușor propriile poze sau videoclipuri pentru a-ți crea apoi proiectul. Aplicația dispune de o bibliotecă ce conține milioane de imagini și videoclipuri de la </a:t>
            </a:r>
            <a:r>
              <a:rPr lang="ro-RO" sz="1800" b="1" dirty="0" err="1">
                <a:effectLst/>
                <a:latin typeface="Calibri" panose="020F0502020204030204" pitchFamily="34" charset="0"/>
                <a:ea typeface="Calibri" panose="020F0502020204030204" pitchFamily="34" charset="0"/>
                <a:cs typeface="Times New Roman" panose="02020603050405020304" pitchFamily="18" charset="0"/>
              </a:rPr>
              <a:t>Getty</a:t>
            </a:r>
            <a:r>
              <a:rPr lang="ro-RO" sz="1800" b="1" dirty="0">
                <a:effectLst/>
                <a:latin typeface="Calibri" panose="020F0502020204030204" pitchFamily="34" charset="0"/>
                <a:ea typeface="Calibri" panose="020F0502020204030204" pitchFamily="34" charset="0"/>
                <a:cs typeface="Times New Roman" panose="02020603050405020304" pitchFamily="18" charset="0"/>
              </a:rPr>
              <a:t> </a:t>
            </a:r>
            <a:r>
              <a:rPr lang="ro-RO" sz="1800" b="1" dirty="0" err="1">
                <a:effectLst/>
                <a:latin typeface="Calibri" panose="020F0502020204030204" pitchFamily="34" charset="0"/>
                <a:ea typeface="Calibri" panose="020F0502020204030204" pitchFamily="34" charset="0"/>
                <a:cs typeface="Times New Roman" panose="02020603050405020304" pitchFamily="18" charset="0"/>
              </a:rPr>
              <a:t>Images</a:t>
            </a:r>
            <a:r>
              <a:rPr lang="ro-RO" sz="1800" b="1" dirty="0">
                <a:effectLst/>
                <a:latin typeface="Calibri" panose="020F0502020204030204" pitchFamily="34" charset="0"/>
                <a:ea typeface="Calibri" panose="020F0502020204030204" pitchFamily="34" charset="0"/>
                <a:cs typeface="Times New Roman" panose="02020603050405020304" pitchFamily="18" charset="0"/>
              </a:rPr>
              <a:t>, efecte speciale și fonturi pentru scris, precum și șabloane ce pot fi modificate.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400768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778737B-0AD3-4E03-A0FE-362A0E687E4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7999"/>
          </a:xfrm>
          <a:prstGeom prst="rect">
            <a:avLst/>
          </a:prstGeom>
        </p:spPr>
      </p:pic>
      <p:sp>
        <p:nvSpPr>
          <p:cNvPr id="3" name="Cube 2">
            <a:extLst>
              <a:ext uri="{FF2B5EF4-FFF2-40B4-BE49-F238E27FC236}">
                <a16:creationId xmlns:a16="http://schemas.microsoft.com/office/drawing/2014/main" id="{0F43E1D7-0555-4398-8B3A-3A4CDB9B8037}"/>
              </a:ext>
            </a:extLst>
          </p:cNvPr>
          <p:cNvSpPr/>
          <p:nvPr/>
        </p:nvSpPr>
        <p:spPr>
          <a:xfrm>
            <a:off x="1442720" y="426720"/>
            <a:ext cx="9702800" cy="6106160"/>
          </a:xfrm>
          <a:prstGeom prst="cube">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algn="ctr">
              <a:lnSpc>
                <a:spcPct val="107000"/>
              </a:lnSpc>
              <a:spcBef>
                <a:spcPts val="0"/>
              </a:spcBef>
              <a:spcAft>
                <a:spcPts val="800"/>
              </a:spcAft>
            </a:pPr>
            <a:r>
              <a:rPr lang="ro-RO"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thinglink.com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ro-RO" sz="1800" dirty="0">
                <a:effectLst/>
                <a:latin typeface="Calibri" panose="020F0502020204030204" pitchFamily="34" charset="0"/>
                <a:ea typeface="Calibri" panose="020F0502020204030204" pitchFamily="34" charset="0"/>
                <a:cs typeface="Times New Roman" panose="02020603050405020304" pitchFamily="18" charset="0"/>
              </a:rPr>
              <a:t>	</a:t>
            </a:r>
            <a:r>
              <a:rPr lang="ro-RO" sz="1800" b="1" dirty="0" err="1">
                <a:effectLst/>
                <a:latin typeface="Calibri" panose="020F0502020204030204" pitchFamily="34" charset="0"/>
                <a:ea typeface="Calibri" panose="020F0502020204030204" pitchFamily="34" charset="0"/>
                <a:cs typeface="Times New Roman" panose="02020603050405020304" pitchFamily="18" charset="0"/>
              </a:rPr>
              <a:t>ThingLink</a:t>
            </a:r>
            <a:r>
              <a:rPr lang="ro-RO" sz="1800" b="1" dirty="0">
                <a:effectLst/>
                <a:latin typeface="Calibri" panose="020F0502020204030204" pitchFamily="34" charset="0"/>
                <a:ea typeface="Calibri" panose="020F0502020204030204" pitchFamily="34" charset="0"/>
                <a:cs typeface="Times New Roman" panose="02020603050405020304" pitchFamily="18" charset="0"/>
              </a:rPr>
              <a:t>  este o platformă educațională ce face ușoară îmbunătățirea imaginilor, videoclipurilor sau tururilor virtuale cu informații și link-uri suplimentare. 	Tururile virtuale dau elevilor acces la medii de viață reale sau situații care ar fi imposibil de accesat altfel. Imaginile interactive la 360° ajută la dezvoltarea înțelegerii contextuale, dezvoltarea vocabularului și a unor aptitudini prin accesul virtual la culturi diferite, locații îndepărtate sau situații sociale.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971864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152611C-BFCB-4353-88E8-256C327F554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7999"/>
          </a:xfrm>
          <a:prstGeom prst="rect">
            <a:avLst/>
          </a:prstGeom>
        </p:spPr>
      </p:pic>
      <p:sp>
        <p:nvSpPr>
          <p:cNvPr id="3" name="Cylinder 2">
            <a:extLst>
              <a:ext uri="{FF2B5EF4-FFF2-40B4-BE49-F238E27FC236}">
                <a16:creationId xmlns:a16="http://schemas.microsoft.com/office/drawing/2014/main" id="{8F98D2AE-F0D6-447C-A961-DABC5E4ED4B6}"/>
              </a:ext>
            </a:extLst>
          </p:cNvPr>
          <p:cNvSpPr/>
          <p:nvPr/>
        </p:nvSpPr>
        <p:spPr>
          <a:xfrm>
            <a:off x="2509520" y="365760"/>
            <a:ext cx="7975600" cy="5821680"/>
          </a:xfrm>
          <a:prstGeom prst="can">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algn="ctr">
              <a:lnSpc>
                <a:spcPct val="107000"/>
              </a:lnSpc>
              <a:spcBef>
                <a:spcPts val="0"/>
              </a:spcBef>
              <a:spcAft>
                <a:spcPts val="800"/>
              </a:spcAft>
            </a:pPr>
            <a:r>
              <a:rPr lang="ro-RO"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quizlet.com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ro-RO" sz="1800" dirty="0">
                <a:effectLst/>
                <a:latin typeface="Calibri" panose="020F0502020204030204" pitchFamily="34" charset="0"/>
                <a:ea typeface="Calibri" panose="020F0502020204030204" pitchFamily="34" charset="0"/>
                <a:cs typeface="Times New Roman" panose="02020603050405020304" pitchFamily="18" charset="0"/>
              </a:rPr>
              <a:t>	</a:t>
            </a:r>
            <a:r>
              <a:rPr lang="ro-RO" sz="1800" b="1" dirty="0" err="1">
                <a:effectLst/>
                <a:latin typeface="Calibri" panose="020F0502020204030204" pitchFamily="34" charset="0"/>
                <a:ea typeface="Calibri" panose="020F0502020204030204" pitchFamily="34" charset="0"/>
                <a:cs typeface="Times New Roman" panose="02020603050405020304" pitchFamily="18" charset="0"/>
              </a:rPr>
              <a:t>Quizlet</a:t>
            </a:r>
            <a:r>
              <a:rPr lang="ro-RO" sz="1800" b="1" dirty="0">
                <a:effectLst/>
                <a:latin typeface="Calibri" panose="020F0502020204030204" pitchFamily="34" charset="0"/>
                <a:ea typeface="Calibri" panose="020F0502020204030204" pitchFamily="34" charset="0"/>
                <a:cs typeface="Times New Roman" panose="02020603050405020304" pitchFamily="18" charset="0"/>
              </a:rPr>
              <a:t> este un site gratuit ce furnizează unelte de învățare pentru elevi, cum ar fi </a:t>
            </a:r>
            <a:r>
              <a:rPr lang="ro-RO" sz="1800" b="1" dirty="0" err="1">
                <a:effectLst/>
                <a:latin typeface="Calibri" panose="020F0502020204030204" pitchFamily="34" charset="0"/>
                <a:ea typeface="Calibri" panose="020F0502020204030204" pitchFamily="34" charset="0"/>
                <a:cs typeface="Times New Roman" panose="02020603050405020304" pitchFamily="18" charset="0"/>
              </a:rPr>
              <a:t>flashcard</a:t>
            </a:r>
            <a:r>
              <a:rPr lang="ro-RO" sz="1800" b="1" dirty="0">
                <a:effectLst/>
                <a:latin typeface="Calibri" panose="020F0502020204030204" pitchFamily="34" charset="0"/>
                <a:ea typeface="Calibri" panose="020F0502020204030204" pitchFamily="34" charset="0"/>
                <a:cs typeface="Times New Roman" panose="02020603050405020304" pitchFamily="18" charset="0"/>
              </a:rPr>
              <a:t>-uri, materiale de învățare sau jocuri. Este o aplicație dezvoltată pentru a ajuta elevii să studieze și să rețină informații prin jocuri și unelte interactive, scopul acesteia fiind acela de a ajuta elevii să  exerseze și să stăpânească ceea ce au învățat. Datorită flexibilității precum și a posibilității de personalizare a materialelor din aplicație, </a:t>
            </a:r>
            <a:r>
              <a:rPr lang="ro-RO" sz="1800" b="1" dirty="0" err="1">
                <a:effectLst/>
                <a:latin typeface="Calibri" panose="020F0502020204030204" pitchFamily="34" charset="0"/>
                <a:ea typeface="Calibri" panose="020F0502020204030204" pitchFamily="34" charset="0"/>
                <a:cs typeface="Times New Roman" panose="02020603050405020304" pitchFamily="18" charset="0"/>
              </a:rPr>
              <a:t>Quizlet</a:t>
            </a:r>
            <a:r>
              <a:rPr lang="ro-RO" sz="1800" b="1" dirty="0">
                <a:effectLst/>
                <a:latin typeface="Calibri" panose="020F0502020204030204" pitchFamily="34" charset="0"/>
                <a:ea typeface="Calibri" panose="020F0502020204030204" pitchFamily="34" charset="0"/>
                <a:cs typeface="Times New Roman" panose="02020603050405020304" pitchFamily="18" charset="0"/>
              </a:rPr>
              <a:t> poate fi folosit la orice nivel de clasă.</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ro-RO"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566911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E65A09E-6E29-4EFB-B145-8D573C29F2D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12192000" cy="6857999"/>
          </a:xfrm>
          <a:prstGeom prst="rect">
            <a:avLst/>
          </a:prstGeom>
        </p:spPr>
      </p:pic>
      <p:sp>
        <p:nvSpPr>
          <p:cNvPr id="3" name="Rectangle: Diagonal Corners Snipped 2">
            <a:extLst>
              <a:ext uri="{FF2B5EF4-FFF2-40B4-BE49-F238E27FC236}">
                <a16:creationId xmlns:a16="http://schemas.microsoft.com/office/drawing/2014/main" id="{CD4432F2-B89F-4D40-AC42-98EE880E86CD}"/>
              </a:ext>
            </a:extLst>
          </p:cNvPr>
          <p:cNvSpPr/>
          <p:nvPr/>
        </p:nvSpPr>
        <p:spPr>
          <a:xfrm>
            <a:off x="1859280" y="751840"/>
            <a:ext cx="9052560" cy="5090160"/>
          </a:xfrm>
          <a:prstGeom prst="snip2Diag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algn="ctr">
              <a:lnSpc>
                <a:spcPct val="107000"/>
              </a:lnSpc>
              <a:spcBef>
                <a:spcPts val="0"/>
              </a:spcBef>
              <a:spcAft>
                <a:spcPts val="800"/>
              </a:spcAft>
            </a:pPr>
            <a:r>
              <a:rPr lang="ro-RO"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trello.com</a:t>
            </a:r>
            <a:endParaRPr lang="en-US"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ro-RO"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ro-RO" sz="18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Trello</a:t>
            </a:r>
            <a:r>
              <a:rPr lang="ro-RO"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oferă un mod vizual ușor și flexibil de a-ți administra proiectele și de a organiza activități. Este o unealtă de colaborare care organizează proiectele în tăblițe. </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ro-RO"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Imaginează-ți o tablă plină cu bilețele lipite ce conțin sarcini de lucru. Acum imaginează-ți că fiecare bilețel conține imagini, atașamente, documente precum și un spațiu pentru comentarii și colaborare cu ceilalți. Acum imaginează-ți că poți lua cu tine această tablă pe telefon sau o poți accesa de pe orice computer. Aceasta este aplicația </a:t>
            </a:r>
            <a:r>
              <a:rPr lang="ro-RO" sz="18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Trello</a:t>
            </a:r>
            <a:r>
              <a:rPr lang="ro-RO"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ro-RO"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160839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6953</TotalTime>
  <Words>530</Words>
  <Application>Microsoft Office PowerPoint</Application>
  <PresentationFormat>Ecran lat</PresentationFormat>
  <Paragraphs>26</Paragraphs>
  <Slides>7</Slides>
  <Notes>0</Notes>
  <HiddenSlides>0</HiddenSlides>
  <MMClips>0</MMClips>
  <ScaleCrop>false</ScaleCrop>
  <HeadingPairs>
    <vt:vector size="4" baseType="variant">
      <vt:variant>
        <vt:lpstr>Temă</vt:lpstr>
      </vt:variant>
      <vt:variant>
        <vt:i4>1</vt:i4>
      </vt:variant>
      <vt:variant>
        <vt:lpstr>Titluri diapozitive</vt:lpstr>
      </vt:variant>
      <vt:variant>
        <vt:i4>7</vt:i4>
      </vt:variant>
    </vt:vector>
  </HeadingPairs>
  <TitlesOfParts>
    <vt:vector size="8" baseType="lpstr">
      <vt:lpstr>Office Theme</vt:lpstr>
      <vt:lpstr>Prezentare PowerPoint</vt:lpstr>
      <vt:lpstr>Prezentare PowerPoint</vt:lpstr>
      <vt:lpstr>Prezentare PowerPoint</vt:lpstr>
      <vt:lpstr>Prezentare PowerPoint</vt:lpstr>
      <vt:lpstr>Prezentare PowerPoint</vt:lpstr>
      <vt:lpstr>Prezentare PowerPoint</vt:lpstr>
      <vt:lpstr>Prezentare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MedaV</dc:creator>
  <cp:lastModifiedBy>Cristian Costelas</cp:lastModifiedBy>
  <cp:revision>23</cp:revision>
  <cp:lastPrinted>2021-11-21T13:37:26Z</cp:lastPrinted>
  <dcterms:created xsi:type="dcterms:W3CDTF">2021-10-15T03:30:56Z</dcterms:created>
  <dcterms:modified xsi:type="dcterms:W3CDTF">2022-02-03T06:22:31Z</dcterms:modified>
</cp:coreProperties>
</file>